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298222-7FDA-9E2D-8AB6-ABF4F2833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39F9C3-7865-E7AD-7238-933381CCB7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E54543-A548-623D-9819-7616355A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C053AA-76CE-C9EB-F7B2-AC216310E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895D1-89A5-96E4-0708-8EEA9ABBC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48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99BFE0-9DB0-F686-3399-4C0E9E5FC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E34D8B-23CE-525E-BDD3-40225EE0E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2C5D07-B5AC-081D-8BFF-876B3D809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5B333A-2AE8-B950-18B8-D82E0032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A30B20-1690-3A0B-3457-E39D294F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16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88068C-E142-9B80-B6B0-438673ADC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6D3BC8-13F4-1E11-17BE-4EC495D7F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44A47F-3F58-0174-CBAD-71FD06162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33C8AA-AD38-34FD-CA26-E4625D993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A9D6C7-1249-61B7-3214-D7F32455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212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715DA9-EC95-927D-4B42-5BE6B7702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91396A-0F56-D56A-47AA-0980C7337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6D1A3A-7D39-6C46-4A80-77CF4C51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E9A7A7-310B-2623-B2F5-00A9B0D2F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BFD8B2-F097-2415-8943-8E3F0A512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183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5C404B-C540-C673-AE29-BF0E213EA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4C5DF6-AB8D-40BA-814E-51A902C96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1515F0-201E-A3B7-BBEF-AB80D46B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CAF8AC-80E4-CA80-B1B7-C43C91263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4EAFE9-AC70-4FB4-7752-FF7386F0C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3972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D1225F-F191-C4A2-52D8-AB0986CD0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C5A754-4758-40EA-1FC3-CFD6D3CCB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8AF191-1621-D44E-D2A7-5F8AFA320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3B392A-218D-2AE0-B108-71B9BE377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3E0D00-DF8C-274B-01C6-000956CCF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6913BA-376D-BA64-D0FF-8F6B2D32A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05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DE1F84-495D-D404-D8E5-419A9939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97BE6C-CA75-5896-2777-8A4119C0B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47FCF7-EDDD-8212-E23E-BC6556E3E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509927E-447F-2215-A438-ED37FC0DF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320889D-909B-AD16-FDE8-F28EF3D79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FF5F005-7965-2720-B018-EFE2BEBC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B61F3AB-9FCC-9FDA-A2B3-A98BB9D87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0BFE251-BEE0-5E75-68D2-FD2BC2E3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25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B5D2C-CE82-E726-7F75-86478A553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355A35-7613-9CBC-29C4-F6ECFB221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FC3849-B65C-E44C-0EA5-BD0CBBF47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C46837-1E57-E8D1-3AB5-0E0289F93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9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4FB347-8655-38D1-6809-4B921F7F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5F93E3C-2C72-ED5E-9A83-F205AD2DB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9969BA-1A39-8602-3F02-E31DBD3A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17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3F04A-3681-687E-6F33-45D034FC5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773995-188B-113F-53C2-9723029AA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53A826-1F73-E2BE-732A-68B4CE7E6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BD9C45E-AE24-6954-9790-CE865E0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4265BF-6914-5A2D-94B1-63B7B774C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4615A6-A6BE-BF80-4C33-3CD95E36D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51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F33BD0-E336-817B-B26E-7069DDD35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7363FC5-8261-BDCC-CA90-779E9C26BE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C9B8F5-EE72-96C5-B127-7283FE970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6E6343-1E9D-1ACB-3671-264DF183B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6248E6-79BA-53F0-5D2E-8E7B29F69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033F8D-43A7-D598-D8A0-4B4D0208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401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90583E3-85C3-9D51-82D8-F82C00ACF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D0CB6E-41A9-C44B-F8B4-D92B69B43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817BF4-3FAC-9854-9F4E-2065D55DD5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7B2DD-3083-4F42-9C48-FEA728FB4C93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0BE659-0B44-CAFB-4819-CC34965BBB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25B4E9-389A-8802-DFD4-507B8B3E1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3952B-2579-4D1D-881E-34CBF22E45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431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F36CD1DC-5740-8397-099D-2BB477994589}"/>
              </a:ext>
            </a:extLst>
          </p:cNvPr>
          <p:cNvGrpSpPr/>
          <p:nvPr/>
        </p:nvGrpSpPr>
        <p:grpSpPr>
          <a:xfrm>
            <a:off x="233463" y="184826"/>
            <a:ext cx="11767126" cy="5666535"/>
            <a:chOff x="233463" y="184826"/>
            <a:chExt cx="11767126" cy="5666535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43066EE2-C691-80D1-DEAF-0C6BB5101FC4}"/>
                </a:ext>
              </a:extLst>
            </p:cNvPr>
            <p:cNvGrpSpPr/>
            <p:nvPr/>
          </p:nvGrpSpPr>
          <p:grpSpPr>
            <a:xfrm>
              <a:off x="530151" y="781713"/>
              <a:ext cx="4197490" cy="4442039"/>
              <a:chOff x="3691642" y="509341"/>
              <a:chExt cx="3613830" cy="3000532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139E3573-0054-0564-8DBA-2983472D7F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93" t="34413" r="31448" b="60544"/>
              <a:stretch/>
            </p:blipFill>
            <p:spPr>
              <a:xfrm>
                <a:off x="4474723" y="826850"/>
                <a:ext cx="2830749" cy="398835"/>
              </a:xfrm>
              <a:prstGeom prst="rect">
                <a:avLst/>
              </a:prstGeom>
            </p:spPr>
          </p:pic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AA7AB520-3B4D-D0A0-A061-200391183218}"/>
                  </a:ext>
                </a:extLst>
              </p:cNvPr>
              <p:cNvGrpSpPr/>
              <p:nvPr/>
            </p:nvGrpSpPr>
            <p:grpSpPr>
              <a:xfrm>
                <a:off x="3691642" y="509341"/>
                <a:ext cx="3613830" cy="3000532"/>
                <a:chOff x="3691642" y="509341"/>
                <a:chExt cx="3613830" cy="3000532"/>
              </a:xfrm>
            </p:grpSpPr>
            <p:pic>
              <p:nvPicPr>
                <p:cNvPr id="9" name="图片 8">
                  <a:extLst>
                    <a:ext uri="{FF2B5EF4-FFF2-40B4-BE49-F238E27FC236}">
                      <a16:creationId xmlns:a16="http://schemas.microsoft.com/office/drawing/2014/main" id="{B936FF8D-2A5E-D9C2-FDA9-33AEA0C71B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153" t="32264" r="37917" b="62960"/>
                <a:stretch/>
              </p:blipFill>
              <p:spPr>
                <a:xfrm>
                  <a:off x="4474723" y="1371599"/>
                  <a:ext cx="2830748" cy="425133"/>
                </a:xfrm>
                <a:prstGeom prst="rect">
                  <a:avLst/>
                </a:prstGeom>
              </p:spPr>
            </p:pic>
            <p:pic>
              <p:nvPicPr>
                <p:cNvPr id="13" name="图片 12">
                  <a:extLst>
                    <a:ext uri="{FF2B5EF4-FFF2-40B4-BE49-F238E27FC236}">
                      <a16:creationId xmlns:a16="http://schemas.microsoft.com/office/drawing/2014/main" id="{4E2C0577-4C7B-417D-F59E-56DAA1E45D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7097" t="39059" r="34675" b="55737"/>
                <a:stretch/>
              </p:blipFill>
              <p:spPr>
                <a:xfrm>
                  <a:off x="4474723" y="1942646"/>
                  <a:ext cx="2830749" cy="425133"/>
                </a:xfrm>
                <a:prstGeom prst="rect">
                  <a:avLst/>
                </a:prstGeom>
              </p:spPr>
            </p:pic>
            <p:pic>
              <p:nvPicPr>
                <p:cNvPr id="15" name="图片 14">
                  <a:extLst>
                    <a:ext uri="{FF2B5EF4-FFF2-40B4-BE49-F238E27FC236}">
                      <a16:creationId xmlns:a16="http://schemas.microsoft.com/office/drawing/2014/main" id="{1CC63BC0-57A4-714F-C6F9-C2B0A6E6DB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9098" t="44653" r="34117" b="50572"/>
                <a:stretch/>
              </p:blipFill>
              <p:spPr>
                <a:xfrm>
                  <a:off x="4474724" y="2513693"/>
                  <a:ext cx="2830748" cy="425133"/>
                </a:xfrm>
                <a:prstGeom prst="rect">
                  <a:avLst/>
                </a:prstGeom>
              </p:spPr>
            </p:pic>
            <p:pic>
              <p:nvPicPr>
                <p:cNvPr id="19" name="图片 18">
                  <a:extLst>
                    <a:ext uri="{FF2B5EF4-FFF2-40B4-BE49-F238E27FC236}">
                      <a16:creationId xmlns:a16="http://schemas.microsoft.com/office/drawing/2014/main" id="{AFE67A8C-B27F-1B36-6EEC-F4CAC1B44A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7008" t="45350" r="35352" b="49560"/>
                <a:stretch/>
              </p:blipFill>
              <p:spPr>
                <a:xfrm>
                  <a:off x="4474722" y="3084740"/>
                  <a:ext cx="2830749" cy="425133"/>
                </a:xfrm>
                <a:prstGeom prst="rect">
                  <a:avLst/>
                </a:prstGeom>
              </p:spPr>
            </p:pic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9B4A5900-227B-7A4E-6538-F41E2DBEE5B0}"/>
                    </a:ext>
                  </a:extLst>
                </p:cNvPr>
                <p:cNvSpPr txBox="1"/>
                <p:nvPr/>
              </p:nvSpPr>
              <p:spPr>
                <a:xfrm>
                  <a:off x="3769468" y="908179"/>
                  <a:ext cx="9435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AIFM1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D497FB3B-8418-912F-9585-428C8FF7AE97}"/>
                    </a:ext>
                  </a:extLst>
                </p:cNvPr>
                <p:cNvSpPr txBox="1"/>
                <p:nvPr/>
              </p:nvSpPr>
              <p:spPr>
                <a:xfrm>
                  <a:off x="3691646" y="1449887"/>
                  <a:ext cx="9435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COL2A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FE0D1CC1-0529-F78F-8A18-BFFA6D8E9568}"/>
                    </a:ext>
                  </a:extLst>
                </p:cNvPr>
                <p:cNvSpPr txBox="1"/>
                <p:nvPr/>
              </p:nvSpPr>
              <p:spPr>
                <a:xfrm>
                  <a:off x="3769466" y="2001324"/>
                  <a:ext cx="9435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ACAN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3B8ED41E-BBA3-3581-9C3D-44BD5E65DBD6}"/>
                    </a:ext>
                  </a:extLst>
                </p:cNvPr>
                <p:cNvSpPr txBox="1"/>
                <p:nvPr/>
              </p:nvSpPr>
              <p:spPr>
                <a:xfrm>
                  <a:off x="3691643" y="2552761"/>
                  <a:ext cx="9435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MMP13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DC0198F2-52BF-1B7D-FB97-065D68BDCC4E}"/>
                    </a:ext>
                  </a:extLst>
                </p:cNvPr>
                <p:cNvSpPr txBox="1"/>
                <p:nvPr/>
              </p:nvSpPr>
              <p:spPr>
                <a:xfrm>
                  <a:off x="3691642" y="3123808"/>
                  <a:ext cx="9435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GAPDH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4752BC6B-0ED8-C476-5BB4-5BCDEC6A3EBE}"/>
                    </a:ext>
                  </a:extLst>
                </p:cNvPr>
                <p:cNvSpPr txBox="1"/>
                <p:nvPr/>
              </p:nvSpPr>
              <p:spPr>
                <a:xfrm>
                  <a:off x="4713049" y="509344"/>
                  <a:ext cx="41829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6" name="文本框 25">
                  <a:extLst>
                    <a:ext uri="{FF2B5EF4-FFF2-40B4-BE49-F238E27FC236}">
                      <a16:creationId xmlns:a16="http://schemas.microsoft.com/office/drawing/2014/main" id="{478BEF49-FAFC-3576-A4A0-C809944F5A2F}"/>
                    </a:ext>
                  </a:extLst>
                </p:cNvPr>
                <p:cNvSpPr txBox="1"/>
                <p:nvPr/>
              </p:nvSpPr>
              <p:spPr>
                <a:xfrm>
                  <a:off x="5381015" y="509343"/>
                  <a:ext cx="41829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" name="文本框 26">
                  <a:extLst>
                    <a:ext uri="{FF2B5EF4-FFF2-40B4-BE49-F238E27FC236}">
                      <a16:creationId xmlns:a16="http://schemas.microsoft.com/office/drawing/2014/main" id="{788DF1AA-F57A-0AD8-774B-97655C68DF71}"/>
                    </a:ext>
                  </a:extLst>
                </p:cNvPr>
                <p:cNvSpPr txBox="1"/>
                <p:nvPr/>
              </p:nvSpPr>
              <p:spPr>
                <a:xfrm>
                  <a:off x="6096000" y="509342"/>
                  <a:ext cx="41829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文本框 27">
                  <a:extLst>
                    <a:ext uri="{FF2B5EF4-FFF2-40B4-BE49-F238E27FC236}">
                      <a16:creationId xmlns:a16="http://schemas.microsoft.com/office/drawing/2014/main" id="{D872517B-F9E8-8375-886B-611D21BDB637}"/>
                    </a:ext>
                  </a:extLst>
                </p:cNvPr>
                <p:cNvSpPr txBox="1"/>
                <p:nvPr/>
              </p:nvSpPr>
              <p:spPr>
                <a:xfrm>
                  <a:off x="6763966" y="509341"/>
                  <a:ext cx="41829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4</a:t>
                  </a:r>
                  <a:endParaRPr lang="zh-CN" altLang="en-US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BB1BF35-4014-4575-F593-914ED8F4541C}"/>
                </a:ext>
              </a:extLst>
            </p:cNvPr>
            <p:cNvSpPr txBox="1"/>
            <p:nvPr/>
          </p:nvSpPr>
          <p:spPr>
            <a:xfrm>
              <a:off x="233463" y="184826"/>
              <a:ext cx="4235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endParaRPr lang="zh-CN" alt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D93EA533-E126-A724-FEBF-666C4A134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7718" y="1040855"/>
              <a:ext cx="6882871" cy="4810506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FED713B-1B2E-1381-7AB1-180187726812}"/>
                </a:ext>
              </a:extLst>
            </p:cNvPr>
            <p:cNvSpPr txBox="1"/>
            <p:nvPr/>
          </p:nvSpPr>
          <p:spPr>
            <a:xfrm>
              <a:off x="4905961" y="300593"/>
              <a:ext cx="4235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endParaRPr lang="zh-CN" alt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2144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11</Words>
  <Application>Microsoft Office PowerPoint</Application>
  <PresentationFormat>宽屏</PresentationFormat>
  <Paragraphs>11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锋</dc:creator>
  <cp:lastModifiedBy>锋</cp:lastModifiedBy>
  <cp:revision>1</cp:revision>
  <dcterms:created xsi:type="dcterms:W3CDTF">2023-02-20T19:22:50Z</dcterms:created>
  <dcterms:modified xsi:type="dcterms:W3CDTF">2023-02-20T19:46:33Z</dcterms:modified>
</cp:coreProperties>
</file>

<file path=docProps/thumbnail.jpeg>
</file>